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051e82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051e82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versions of Tetris had different randomizers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ad5e3e95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ad5e3e9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ad5e3e9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ad5e3e9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ad5e3e9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ad5e3e9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in 1984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ad5e3e9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ad5e3e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ad5e3e95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ad5e3e95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</a:t>
            </a:r>
            <a:r>
              <a:rPr lang="en"/>
              <a:t>versions</a:t>
            </a:r>
            <a:r>
              <a:rPr lang="en"/>
              <a:t> of Tetris had different randomizers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b051e82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b051e82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051e82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051e82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versions of Tetris had different randomizers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b051e82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b051e82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051e825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b051e82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versions of Tetris had different randomizers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051e82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051e82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stris.jezevec10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8183" y="569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Cheung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606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Part!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78050" y="1152475"/>
            <a:ext cx="644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(1985) - Unbiased Randomizer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Tetris, Nintendo (1989) - 1 Piece History with 1 roll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Tetris: The Grand Master (1998) - 4 Piece History with 4 rolls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 World and Onwards (2001) - 7 Piece Bag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Tetris: The Grand Master 3 (2005) - 35 Pool with 6 rolls 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94" y="3757346"/>
            <a:ext cx="3997650" cy="10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5423450" y="1017725"/>
            <a:ext cx="377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Flood </a:t>
            </a:r>
            <a:r>
              <a:rPr lang="en"/>
              <a:t>- sequence of the same piece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Drought</a:t>
            </a:r>
            <a:r>
              <a:rPr lang="en"/>
              <a:t> - sequence omitting a certain piece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75" y="1221200"/>
            <a:ext cx="8520599" cy="321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https://jstris.jezevec10.com/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7925" y="26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History and Legacy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00325" y="4187500"/>
            <a:ext cx="186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Alexey Pajitnov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75" y="1323525"/>
            <a:ext cx="20955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41800"/>
            <a:ext cx="1140100" cy="18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175" y="1017725"/>
            <a:ext cx="2281175" cy="171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525" y="877863"/>
            <a:ext cx="2547320" cy="382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0796" y="3009900"/>
            <a:ext cx="1286290" cy="1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Mechanics of Tetris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Tetromino - a geometric shape composed of 4 squares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00" y="1887100"/>
            <a:ext cx="5517176" cy="19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600" y="334788"/>
            <a:ext cx="2339475" cy="447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606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Part!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78050" y="1152475"/>
            <a:ext cx="644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(1985) - Unbiased Randomizer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Tetris, Nintendo (1989) - 1 Piece History with 1 roll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Tetris: The Grand Master (1998) - 4 Piece History with 4 rolls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 World and Onwards </a:t>
            </a:r>
            <a:r>
              <a:rPr lang="en"/>
              <a:t>(2001) - 7 Piece Bag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Tetris: The Grand Master 3 (2005) - 35 Pool with 6 rolls 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25" y="3720875"/>
            <a:ext cx="5040561" cy="13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423450" y="1017725"/>
            <a:ext cx="377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Flood </a:t>
            </a:r>
            <a:r>
              <a:rPr lang="en"/>
              <a:t>- </a:t>
            </a:r>
            <a:r>
              <a:rPr lang="en"/>
              <a:t>sequence</a:t>
            </a:r>
            <a:r>
              <a:rPr lang="en"/>
              <a:t> of the same piece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Drought</a:t>
            </a:r>
            <a:r>
              <a:rPr lang="en"/>
              <a:t> - sequence omitting a certain piece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Unbiased Randomizer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324900"/>
            <a:ext cx="8739300" cy="24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606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Part!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78050" y="1152475"/>
            <a:ext cx="660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(1985) - Unbiased Randomizer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Tetris, Nintendo</a:t>
            </a:r>
            <a:r>
              <a:rPr lang="en"/>
              <a:t> (1989) - 1 Piece History with 1 roll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Tetris: The Grand Master</a:t>
            </a:r>
            <a:r>
              <a:rPr lang="en"/>
              <a:t> (1998) - 4 Piece History with 4 rolls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 World and Onwards </a:t>
            </a:r>
            <a:r>
              <a:rPr lang="en"/>
              <a:t>(2001) - 7 Piece Bag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Tetris: The Grand Master 3 (2005) - 35 Pool with 6 rolls 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94" y="3757346"/>
            <a:ext cx="3997650" cy="10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5423450" y="1017725"/>
            <a:ext cx="377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Flood </a:t>
            </a:r>
            <a:r>
              <a:rPr lang="en"/>
              <a:t>- sequence of the same piece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Drought</a:t>
            </a:r>
            <a:r>
              <a:rPr lang="en"/>
              <a:t> - sequence omitting a certain piece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Piece History with 1 Roll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25" y="1152475"/>
            <a:ext cx="7377816" cy="379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606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Part!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78050" y="1152475"/>
            <a:ext cx="644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Tetris (1985) - Unbiased Randomizer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Tetris, Nintendo (1989) - 1 Piece History with 1 roll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Tetris: The Grand Master (1998) - 4 Piece History with 4 rolls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Tetris World and Onwards</a:t>
            </a:r>
            <a:r>
              <a:rPr lang="en"/>
              <a:t> (2001) - 7 Piece Bag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Tetris: The Grand Master 3 (2005) - 35 Pool with 6 rolls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94" y="3757346"/>
            <a:ext cx="3997650" cy="10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5423450" y="1017725"/>
            <a:ext cx="377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Flood </a:t>
            </a:r>
            <a:r>
              <a:rPr lang="en"/>
              <a:t>- sequence of the same piece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Drought</a:t>
            </a:r>
            <a:r>
              <a:rPr lang="en"/>
              <a:t> - sequence omitting a certain piece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9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Bag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2625"/>
            <a:ext cx="7029351" cy="35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749" y="4511575"/>
            <a:ext cx="3639625" cy="4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